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4610100" cy="3460750"/>
  <p:notesSz cx="4610100" cy="3460750"/>
  <p:embeddedFontLst>
    <p:embeddedFont>
      <p:font typeface="Arial Unicode MS" panose="020B0604020202020204" charset="-128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Georgia" panose="02040502050405020303" pitchFamily="18" charset="0"/>
      <p:regular r:id="rId11"/>
      <p:bold r:id="rId12"/>
      <p:italic r:id="rId13"/>
      <p:boldItalic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60" d="100"/>
          <a:sy n="160" d="100"/>
        </p:scale>
        <p:origin x="1507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6870"/>
          </a:xfrm>
          <a:custGeom>
            <a:avLst/>
            <a:gdLst/>
            <a:ahLst/>
            <a:cxnLst/>
            <a:rect l="l" t="t" r="r" b="b"/>
            <a:pathLst>
              <a:path w="4608195" h="356870">
                <a:moveTo>
                  <a:pt x="4608004" y="0"/>
                </a:moveTo>
                <a:lnTo>
                  <a:pt x="0" y="0"/>
                </a:lnTo>
                <a:lnTo>
                  <a:pt x="0" y="356260"/>
                </a:lnTo>
                <a:lnTo>
                  <a:pt x="4608004" y="35626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2631" y="83806"/>
            <a:ext cx="4364837" cy="175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2/13/2021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56870"/>
          </a:xfrm>
          <a:custGeom>
            <a:avLst/>
            <a:gdLst/>
            <a:ahLst/>
            <a:cxnLst/>
            <a:rect l="l" t="t" r="r" b="b"/>
            <a:pathLst>
              <a:path w="4608195" h="356870">
                <a:moveTo>
                  <a:pt x="4608004" y="0"/>
                </a:moveTo>
                <a:lnTo>
                  <a:pt x="0" y="0"/>
                </a:lnTo>
                <a:lnTo>
                  <a:pt x="0" y="356260"/>
                </a:lnTo>
                <a:lnTo>
                  <a:pt x="4608004" y="356260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2/13/2021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2/13/2021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2/13/2021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2/13/2021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2631" y="83806"/>
            <a:ext cx="4364837" cy="175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rgbClr val="F9F9F9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72224" y="1150213"/>
            <a:ext cx="3665651" cy="1212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2/13/2021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319272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66850" y="1349375"/>
            <a:ext cx="2286000" cy="29302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20" dirty="0">
                <a:latin typeface="Georgia"/>
                <a:cs typeface="Georgia"/>
              </a:rPr>
              <a:t>Лабо</a:t>
            </a:r>
            <a:r>
              <a:rPr spc="5" dirty="0">
                <a:latin typeface="Georgia"/>
                <a:cs typeface="Georgia"/>
              </a:rPr>
              <a:t>р</a:t>
            </a:r>
            <a:r>
              <a:rPr spc="30" dirty="0">
                <a:latin typeface="Georgia"/>
                <a:cs typeface="Georgia"/>
              </a:rPr>
              <a:t>а</a:t>
            </a:r>
            <a:r>
              <a:rPr spc="-50" dirty="0">
                <a:latin typeface="Georgia"/>
                <a:cs typeface="Georgia"/>
              </a:rPr>
              <a:t>т</a:t>
            </a:r>
            <a:r>
              <a:rPr spc="30" dirty="0">
                <a:latin typeface="Georgia"/>
                <a:cs typeface="Georgia"/>
              </a:rPr>
              <a:t>орная</a:t>
            </a:r>
            <a:r>
              <a:rPr spc="35" dirty="0">
                <a:latin typeface="Georgia"/>
                <a:cs typeface="Georgia"/>
              </a:rPr>
              <a:t> </a:t>
            </a:r>
            <a:r>
              <a:rPr spc="-95" dirty="0">
                <a:latin typeface="Georgia"/>
                <a:cs typeface="Georgia"/>
              </a:rPr>
              <a:t>№</a:t>
            </a:r>
            <a:r>
              <a:rPr spc="35" dirty="0">
                <a:latin typeface="Georgia"/>
                <a:cs typeface="Georgia"/>
              </a:rPr>
              <a:t> </a:t>
            </a:r>
            <a:r>
              <a:rPr spc="5" dirty="0">
                <a:latin typeface="Georgia"/>
                <a:cs typeface="Georgia"/>
              </a:rPr>
              <a:t>1</a:t>
            </a:r>
            <a:endParaRPr dirty="0">
              <a:latin typeface="Georgia"/>
              <a:cs typeface="Georg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6945" y="3083450"/>
            <a:ext cx="2085975" cy="27443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ru-RU" sz="800" spc="5" dirty="0">
                <a:solidFill>
                  <a:srgbClr val="22373A"/>
                </a:solidFill>
                <a:latin typeface="Arial Unicode MS"/>
                <a:cs typeface="Arial Unicode MS"/>
              </a:rPr>
              <a:t>Филиппова Вероника Сергеевна</a:t>
            </a: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ru-RU" sz="800" spc="5" dirty="0">
                <a:solidFill>
                  <a:srgbClr val="22373A"/>
                </a:solidFill>
                <a:latin typeface="Arial Unicode MS"/>
                <a:cs typeface="Arial Unicode MS"/>
              </a:rPr>
              <a:t>Группа: Нкнбд-01-18</a:t>
            </a:r>
            <a:endParaRPr sz="800" dirty="0">
              <a:latin typeface="Arial Unicode MS"/>
              <a:cs typeface="Arial Unicode MS"/>
            </a:endParaRP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8B6B40B-2B3B-4B1D-82C9-CEFCBAE83708}"/>
              </a:ext>
            </a:extLst>
          </p:cNvPr>
          <p:cNvSpPr txBox="1"/>
          <p:nvPr/>
        </p:nvSpPr>
        <p:spPr>
          <a:xfrm>
            <a:off x="171450" y="130175"/>
            <a:ext cx="2286000" cy="29302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dirty="0">
                <a:latin typeface="Georgia"/>
                <a:cs typeface="Georgia"/>
              </a:rPr>
              <a:t>Цели работы </a:t>
            </a:r>
            <a:endParaRPr dirty="0">
              <a:latin typeface="Georgia"/>
              <a:cs typeface="Georgia"/>
            </a:endParaRPr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DED37E37-665C-4134-A3DF-BF04BD737BD2}"/>
              </a:ext>
            </a:extLst>
          </p:cNvPr>
          <p:cNvSpPr txBox="1"/>
          <p:nvPr/>
        </p:nvSpPr>
        <p:spPr>
          <a:xfrm>
            <a:off x="86945" y="1120776"/>
            <a:ext cx="2675305" cy="210117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endParaRPr sz="800" dirty="0">
              <a:latin typeface="Arial Unicode MS"/>
              <a:cs typeface="Arial Unicode M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41DEAF-749C-49CA-8019-6E806AD0C9C0}"/>
              </a:ext>
            </a:extLst>
          </p:cNvPr>
          <p:cNvSpPr txBox="1"/>
          <p:nvPr/>
        </p:nvSpPr>
        <p:spPr>
          <a:xfrm>
            <a:off x="247650" y="1196975"/>
            <a:ext cx="4038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/>
              <a:t>Узнать как работать с </a:t>
            </a:r>
            <a:r>
              <a:rPr lang="ru-RU" sz="1200" dirty="0" err="1"/>
              <a:t>github</a:t>
            </a:r>
            <a:r>
              <a:rPr lang="ru-RU" sz="1200" dirty="0"/>
              <a:t>, а также познакомиться с основными возможностями разметки </a:t>
            </a:r>
            <a:r>
              <a:rPr lang="ru-RU" sz="1200" dirty="0" err="1"/>
              <a:t>Markdown</a:t>
            </a:r>
            <a:r>
              <a:rPr lang="ru-RU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8789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2EB6099-19FB-4F86-9D87-92AF9FEF41FE}"/>
              </a:ext>
            </a:extLst>
          </p:cNvPr>
          <p:cNvSpPr txBox="1"/>
          <p:nvPr/>
        </p:nvSpPr>
        <p:spPr>
          <a:xfrm>
            <a:off x="171450" y="130175"/>
            <a:ext cx="2286000" cy="29302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dirty="0">
                <a:latin typeface="Georgia"/>
                <a:cs typeface="Georgia"/>
              </a:rPr>
              <a:t>Задачи</a:t>
            </a:r>
            <a:endParaRPr dirty="0">
              <a:latin typeface="Georgia"/>
              <a:cs typeface="Georg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CF1DB3-0889-4A86-B50E-280715C00D99}"/>
              </a:ext>
            </a:extLst>
          </p:cNvPr>
          <p:cNvSpPr txBox="1"/>
          <p:nvPr/>
        </p:nvSpPr>
        <p:spPr>
          <a:xfrm>
            <a:off x="171450" y="968375"/>
            <a:ext cx="43434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/>
              <a:t>1. Создать репозиторий на github.com</a:t>
            </a:r>
          </a:p>
          <a:p>
            <a:r>
              <a:rPr lang="ru-RU" sz="1200" dirty="0"/>
              <a:t>2. Создать и загрузить файлы на github.com</a:t>
            </a:r>
          </a:p>
          <a:p>
            <a:r>
              <a:rPr lang="ru-RU" sz="1200" dirty="0"/>
              <a:t>3. Сделать коммит и </a:t>
            </a:r>
            <a:r>
              <a:rPr lang="ru-RU" sz="1200" dirty="0" err="1"/>
              <a:t>пуш</a:t>
            </a:r>
            <a:endParaRPr lang="ru-RU" sz="1200" dirty="0"/>
          </a:p>
          <a:p>
            <a:r>
              <a:rPr lang="ru-RU" sz="1200" dirty="0"/>
              <a:t>4. Создать и подключить </a:t>
            </a:r>
            <a:r>
              <a:rPr lang="ru-RU" sz="1200" dirty="0" err="1"/>
              <a:t>ssh</a:t>
            </a:r>
            <a:r>
              <a:rPr lang="ru-RU" sz="1200" dirty="0"/>
              <a:t> ключ</a:t>
            </a:r>
          </a:p>
          <a:p>
            <a:r>
              <a:rPr lang="ru-RU" sz="1200" dirty="0"/>
              <a:t>5. Сделать релиз на github.com</a:t>
            </a:r>
          </a:p>
          <a:p>
            <a:r>
              <a:rPr lang="ru-RU" sz="1200" dirty="0"/>
              <a:t>6. Оформить и загрузить отчет и презентацию в 3 форматах </a:t>
            </a:r>
            <a:r>
              <a:rPr lang="ru-RU" sz="1200" dirty="0" err="1"/>
              <a:t>doc,pdf,md</a:t>
            </a:r>
            <a:r>
              <a:rPr lang="ru-RU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7777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8BA7539E-5BCF-4B1A-9CC3-8A69D800D3D1}"/>
              </a:ext>
            </a:extLst>
          </p:cNvPr>
          <p:cNvSpPr txBox="1"/>
          <p:nvPr/>
        </p:nvSpPr>
        <p:spPr>
          <a:xfrm>
            <a:off x="171450" y="206375"/>
            <a:ext cx="2286000" cy="29302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dirty="0">
                <a:latin typeface="Georgia"/>
                <a:cs typeface="Georgia"/>
              </a:rPr>
              <a:t>Результаты</a:t>
            </a:r>
            <a:endParaRPr dirty="0">
              <a:latin typeface="Georgia"/>
              <a:cs typeface="Georgi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CCAF5E-22FB-4FE9-A20F-BB22C997DEA5}"/>
              </a:ext>
            </a:extLst>
          </p:cNvPr>
          <p:cNvSpPr txBox="1"/>
          <p:nvPr/>
        </p:nvSpPr>
        <p:spPr>
          <a:xfrm>
            <a:off x="171450" y="1109444"/>
            <a:ext cx="4419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effectLst/>
                <a:latin typeface="Arial" panose="020B0604020202020204" pitchFamily="34" charset="0"/>
              </a:rPr>
              <a:t>Наличие рабочего репозитория на </a:t>
            </a:r>
            <a:r>
              <a:rPr lang="en-US" sz="1200" dirty="0">
                <a:effectLst/>
                <a:latin typeface="Arial" panose="020B0604020202020204" pitchFamily="34" charset="0"/>
              </a:rPr>
              <a:t>github.com,</a:t>
            </a:r>
            <a:r>
              <a:rPr lang="ru-RU" sz="1200" dirty="0">
                <a:effectLst/>
                <a:latin typeface="Arial" panose="020B0604020202020204" pitchFamily="34" charset="0"/>
              </a:rPr>
              <a:t> знание базовой разметки </a:t>
            </a:r>
            <a:r>
              <a:rPr lang="en-US" sz="1200" dirty="0">
                <a:effectLst/>
                <a:latin typeface="Arial" panose="020B0604020202020204" pitchFamily="34" charset="0"/>
              </a:rPr>
              <a:t>markdown</a:t>
            </a:r>
            <a:r>
              <a:rPr lang="ru-RU" sz="1200" dirty="0">
                <a:effectLst/>
                <a:latin typeface="Arial" panose="020B0604020202020204" pitchFamily="34" charset="0"/>
              </a:rPr>
              <a:t> файлов и понимание как конвертировать</a:t>
            </a:r>
            <a:r>
              <a:rPr lang="en-US" sz="1200">
                <a:effectLst/>
                <a:latin typeface="Arial" panose="020B0604020202020204" pitchFamily="34" charset="0"/>
              </a:rPr>
              <a:t> </a:t>
            </a:r>
            <a:r>
              <a:rPr lang="ru-RU" sz="1200">
                <a:effectLst/>
                <a:latin typeface="Arial" panose="020B0604020202020204" pitchFamily="34" charset="0"/>
              </a:rPr>
              <a:t>.</a:t>
            </a:r>
            <a:r>
              <a:rPr lang="en-US" sz="1200" dirty="0">
                <a:effectLst/>
                <a:latin typeface="Arial" panose="020B0604020202020204" pitchFamily="34" charset="0"/>
              </a:rPr>
              <a:t>md</a:t>
            </a:r>
            <a:r>
              <a:rPr lang="ru-RU" sz="1200" dirty="0">
                <a:effectLst/>
                <a:latin typeface="Arial" panose="020B0604020202020204" pitchFamily="34" charset="0"/>
              </a:rPr>
              <a:t> файлы в</a:t>
            </a:r>
            <a:r>
              <a:rPr lang="en-US" sz="1200" dirty="0">
                <a:effectLst/>
                <a:latin typeface="Arial" panose="020B0604020202020204" pitchFamily="34" charset="0"/>
              </a:rPr>
              <a:t> </a:t>
            </a:r>
            <a:r>
              <a:rPr lang="ru-RU" sz="1200" dirty="0">
                <a:effectLst/>
                <a:latin typeface="Arial" panose="020B0604020202020204" pitchFamily="34" charset="0"/>
              </a:rPr>
              <a:t>.</a:t>
            </a:r>
            <a:r>
              <a:rPr lang="en-US" sz="1200" dirty="0">
                <a:effectLst/>
                <a:latin typeface="Arial" panose="020B0604020202020204" pitchFamily="34" charset="0"/>
              </a:rPr>
              <a:t>docx</a:t>
            </a:r>
            <a:r>
              <a:rPr lang="ru-RU" sz="1200" dirty="0">
                <a:effectLst/>
                <a:latin typeface="Arial" panose="020B0604020202020204" pitchFamily="34" charset="0"/>
              </a:rPr>
              <a:t> и</a:t>
            </a:r>
            <a:r>
              <a:rPr lang="en-US" sz="1200" dirty="0">
                <a:effectLst/>
                <a:latin typeface="Arial" panose="020B0604020202020204" pitchFamily="34" charset="0"/>
              </a:rPr>
              <a:t> </a:t>
            </a:r>
            <a:r>
              <a:rPr lang="ru-RU" sz="1200" dirty="0">
                <a:effectLst/>
                <a:latin typeface="Arial" panose="020B0604020202020204" pitchFamily="34" charset="0"/>
              </a:rPr>
              <a:t>.</a:t>
            </a:r>
            <a:r>
              <a:rPr lang="en-US" sz="1200" dirty="0">
                <a:effectLst/>
                <a:latin typeface="Arial" panose="020B0604020202020204" pitchFamily="34" charset="0"/>
              </a:rPr>
              <a:t>pdf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206352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2373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110</Words>
  <Application>Microsoft Office PowerPoint</Application>
  <PresentationFormat>Произвольный</PresentationFormat>
  <Paragraphs>14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Georgia</vt:lpstr>
      <vt:lpstr>Calibri</vt:lpstr>
      <vt:lpstr>Arial</vt:lpstr>
      <vt:lpstr>Arial Unicode MS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№ 1</dc:title>
  <dc:creator>Бешкуров Михаил Борисович, НКНбд-01-18</dc:creator>
  <cp:lastModifiedBy>. Veronika .</cp:lastModifiedBy>
  <cp:revision>4</cp:revision>
  <dcterms:created xsi:type="dcterms:W3CDTF">2021-02-06T08:52:14Z</dcterms:created>
  <dcterms:modified xsi:type="dcterms:W3CDTF">2021-02-13T12:14:40Z</dcterms:modified>
</cp:coreProperties>
</file>